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26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5C17F-86F5-4BBB-AD54-3B40BDC74516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B3F2-E8D7-44E7-B12C-FFE8D64E6B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8695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5C17F-86F5-4BBB-AD54-3B40BDC74516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B3F2-E8D7-44E7-B12C-FFE8D64E6B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5709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5C17F-86F5-4BBB-AD54-3B40BDC74516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B3F2-E8D7-44E7-B12C-FFE8D64E6B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0472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5C17F-86F5-4BBB-AD54-3B40BDC74516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B3F2-E8D7-44E7-B12C-FFE8D64E6B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9941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5C17F-86F5-4BBB-AD54-3B40BDC74516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B3F2-E8D7-44E7-B12C-FFE8D64E6B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6971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5C17F-86F5-4BBB-AD54-3B40BDC74516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B3F2-E8D7-44E7-B12C-FFE8D64E6B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5648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5C17F-86F5-4BBB-AD54-3B40BDC74516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B3F2-E8D7-44E7-B12C-FFE8D64E6B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1056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5C17F-86F5-4BBB-AD54-3B40BDC74516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B3F2-E8D7-44E7-B12C-FFE8D64E6B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4314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5C17F-86F5-4BBB-AD54-3B40BDC74516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B3F2-E8D7-44E7-B12C-FFE8D64E6B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9294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5C17F-86F5-4BBB-AD54-3B40BDC74516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B3F2-E8D7-44E7-B12C-FFE8D64E6B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4124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5C17F-86F5-4BBB-AD54-3B40BDC74516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B3F2-E8D7-44E7-B12C-FFE8D64E6B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458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5C17F-86F5-4BBB-AD54-3B40BDC74516}" type="datetimeFigureOut">
              <a:rPr lang="en-CA" smtClean="0"/>
              <a:t>2022-05-17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8B3F2-E8D7-44E7-B12C-FFE8D64E6B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2254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cic.ubc@ubc.ca" TargetMode="External"/><Relationship Id="rId4" Type="http://schemas.openxmlformats.org/officeDocument/2006/relationships/hyperlink" Target="https://tinyurl.com/2updsmd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1.jpe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" y="0"/>
            <a:ext cx="6847485" cy="11103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799" y="3605330"/>
            <a:ext cx="5472608" cy="3456384"/>
          </a:xfrm>
          <a:prstGeom prst="rect">
            <a:avLst/>
          </a:prstGeom>
          <a:effectLst>
            <a:glow rad="127000">
              <a:schemeClr val="bg1"/>
            </a:glow>
            <a:softEdge rad="190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632" y="1187624"/>
            <a:ext cx="6525344" cy="1296144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Are you an Employer, Employment Specialist, Family Member, or Person </a:t>
            </a:r>
            <a:b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with Intellectual Disability?</a:t>
            </a:r>
            <a:endParaRPr lang="en-CA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847" y="2555776"/>
            <a:ext cx="6456513" cy="1080121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Please consider participating in important research by participating in a Focus Group about employment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in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June 2022</a:t>
            </a:r>
            <a:r>
              <a:rPr lang="en-US" sz="2100" b="1" dirty="0">
                <a:solidFill>
                  <a:schemeClr val="tx1"/>
                </a:solidFill>
              </a:rPr>
              <a:t>!</a:t>
            </a:r>
            <a:endParaRPr lang="en-CA" sz="20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6992" y="3868470"/>
            <a:ext cx="3384376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To see dates and find out more, visit </a:t>
            </a:r>
            <a:r>
              <a:rPr lang="en-US" sz="1600" b="1" dirty="0">
                <a:hlinkClick r:id="rId4"/>
              </a:rPr>
              <a:t>https://tinyurl.com/2updsmd5</a:t>
            </a:r>
            <a:endParaRPr lang="en-CA" sz="16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12848" y="6948264"/>
            <a:ext cx="6456512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Advancing Equal Access for People with </a:t>
            </a:r>
            <a:br>
              <a:rPr lang="en-US" sz="2400" b="1" dirty="0"/>
            </a:br>
            <a:r>
              <a:rPr lang="en-US" sz="2400" b="1" dirty="0"/>
              <a:t>Intellectual Disabilities in the Workplace</a:t>
            </a:r>
          </a:p>
          <a:p>
            <a:pPr algn="ctr"/>
            <a:r>
              <a:rPr lang="en-US" dirty="0"/>
              <a:t>A UBC Study in partnership with Inclusion Canada </a:t>
            </a:r>
            <a:br>
              <a:rPr lang="en-US" dirty="0"/>
            </a:br>
            <a:r>
              <a:rPr lang="en-US" dirty="0"/>
              <a:t>and People First of Canada</a:t>
            </a:r>
          </a:p>
          <a:p>
            <a:pPr algn="ctr"/>
            <a:endParaRPr lang="en-US" sz="1000" dirty="0"/>
          </a:p>
          <a:p>
            <a:pPr algn="ctr"/>
            <a:r>
              <a:rPr lang="en-US" dirty="0"/>
              <a:t>Primary Investigator: Dr. Rachelle Hole, UBC Okanagan</a:t>
            </a:r>
            <a:br>
              <a:rPr lang="en-US" dirty="0"/>
            </a:br>
            <a:r>
              <a:rPr lang="en-US" dirty="0"/>
              <a:t>Questions? </a:t>
            </a:r>
            <a:r>
              <a:rPr lang="en-US" dirty="0">
                <a:hlinkClick r:id="rId5"/>
              </a:rPr>
              <a:t>cic.ubc@ubc.ca</a:t>
            </a:r>
            <a:r>
              <a:rPr lang="en-US" dirty="0"/>
              <a:t> </a:t>
            </a:r>
            <a:endParaRPr lang="en-CA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0515" y="1043608"/>
            <a:ext cx="68474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8567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1653</TotalTime>
  <Words>99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Are you an Employer, Employment Specialist, Family Member, or Person  with Intellectual Disability?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Seeking autistic adults!</dc:title>
  <dc:creator>Rae</dc:creator>
  <cp:lastModifiedBy>Cindy Chapman</cp:lastModifiedBy>
  <cp:revision>12</cp:revision>
  <cp:lastPrinted>2022-05-17T19:07:33Z</cp:lastPrinted>
  <dcterms:created xsi:type="dcterms:W3CDTF">2021-05-12T22:12:25Z</dcterms:created>
  <dcterms:modified xsi:type="dcterms:W3CDTF">2022-05-17T23:20:10Z</dcterms:modified>
</cp:coreProperties>
</file>